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A629F34-42F8-4D67-AC9A-366C4D027F9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Раздел без имени" id="{05130127-FF97-45A7-848A-6AE5EBD09C6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254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05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22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0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50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65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72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068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86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761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918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30,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0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Колокольчик в отеле">
            <a:extLst>
              <a:ext uri="{FF2B5EF4-FFF2-40B4-BE49-F238E27FC236}">
                <a16:creationId xmlns:a16="http://schemas.microsoft.com/office/drawing/2014/main" id="{7C163876-0662-6140-BDEC-C41D04154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-127210"/>
            <a:ext cx="12191980" cy="685799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ru-RU" sz="4500" b="1">
                <a:ea typeface="+mj-lt"/>
                <a:cs typeface="+mj-lt"/>
              </a:rPr>
              <a:t>Музей истории политической полиции и органов государственной безопасности XIX-XX века</a:t>
            </a:r>
            <a:endParaRPr lang="ru-RU" sz="45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61708" y="4650658"/>
            <a:ext cx="9070848" cy="429670"/>
          </a:xfrm>
        </p:spPr>
        <p:txBody>
          <a:bodyPr vert="horz" lIns="0" tIns="0" rIns="0" bIns="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</a:rPr>
              <a:t>Выполнил: Елисеев Константин Иванович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пальто, одежда, Витрина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EE5B90BA-DE52-5263-0C11-ADAEE530E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 r="2" b="28951"/>
          <a:stretch/>
        </p:blipFill>
        <p:spPr>
          <a:xfrm>
            <a:off x="6557147" y="549275"/>
            <a:ext cx="5083992" cy="288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63414-3A63-4AFA-27E7-84DA421D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r>
              <a:rPr lang="ru-RU" sz="6400" dirty="0"/>
              <a:t>Впечатления от зала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6A5304-2F29-3FFD-8E2D-84B5F744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549" y="3781640"/>
            <a:ext cx="5437187" cy="26828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1600" dirty="0"/>
              <a:t>Третий зал, в сравнении с предыдущими, оказался более просторным и разнообразным. Здесь вы найдете множество интересных экспонатов, начиная с плакатов и заканчивая различной одеждой. Зал оставляет интересное впечатление, предоставляя множество интересного материала для изучения.</a:t>
            </a:r>
            <a:endParaRPr lang="ru-RU" dirty="0"/>
          </a:p>
        </p:txBody>
      </p:sp>
      <p:pic>
        <p:nvPicPr>
          <p:cNvPr id="4" name="Объект 3" descr="Изображение выглядит как текст, плакат, графический дизайн, Реклама&#10;&#10;Автоматически созданное описание">
            <a:extLst>
              <a:ext uri="{FF2B5EF4-FFF2-40B4-BE49-F238E27FC236}">
                <a16:creationId xmlns:a16="http://schemas.microsoft.com/office/drawing/2014/main" id="{2A161C5A-C4DA-7A5A-E050-4B982E880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6" b="6900"/>
          <a:stretch/>
        </p:blipFill>
        <p:spPr>
          <a:xfrm>
            <a:off x="727460" y="3213081"/>
            <a:ext cx="5083992" cy="288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744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28AED4-7DD1-48CA-A953-55D508B38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476170-DDA6-47A5-BA2F-154B0B53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E33BD7-7E4A-463D-A94A-90181597A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308BC4-80BB-4838-92B8-AB3DA0B0A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9451" y="237744"/>
            <a:ext cx="5377852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  <p:txBody>
          <a:bodyPr/>
          <a:lstStyle/>
          <a:p>
            <a:endParaRPr lang="ru-R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5174C-92C7-4240-908A-FFAE04F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4041" y="374904"/>
            <a:ext cx="5106102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54936-FBF6-F845-6FD2-31006C4D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Зал 4: Послевоенное и современное время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Изображение выглядит как багет, стена, искусств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D3EAB7-FB48-A401-F6A6-A251530F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9" y="233264"/>
            <a:ext cx="2816718" cy="37556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83C316-5844-4C19-B388-5DBEE733C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243" y="239052"/>
            <a:ext cx="2722671" cy="2474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18B9C1-F5AA-4D71-B9E4-0DFA86A7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4154694"/>
            <a:ext cx="3324388" cy="24700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человек, Человеческое лицо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303B2EC-7EF4-1386-4500-3D4D664E5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3692243" y="2934683"/>
            <a:ext cx="2722671" cy="3630228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58901764-C534-2B84-F12C-7CC548B99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Четвертый зал посвящен периоду после Второй Мировой войны и современным дням. Этот небольшой зал представляет собой комнату с плакатами, документами и пособиями для сотрудников спецслужб. Здесь можно также увидеть интересные шпионские инструменты, такие как часы с встроенной камерой.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91717-72BD-B553-0EBF-CAF240118153}"/>
              </a:ext>
            </a:extLst>
          </p:cNvPr>
          <p:cNvSpPr txBox="1"/>
          <p:nvPr/>
        </p:nvSpPr>
        <p:spPr>
          <a:xfrm>
            <a:off x="7073273" y="3988889"/>
            <a:ext cx="3732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Впечатления от зала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D2FF5-A79F-A0FE-AF08-A565496F9834}"/>
              </a:ext>
            </a:extLst>
          </p:cNvPr>
          <p:cNvSpPr txBox="1"/>
          <p:nvPr/>
        </p:nvSpPr>
        <p:spPr>
          <a:xfrm>
            <a:off x="7130354" y="4537299"/>
            <a:ext cx="4276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Четвертый зал, хоть и небольшой, предоставляет информацию о последних десятилетиях истории спецслужб. Впечатления от зала остались невероятные. Увлекательный материал, а также наличие шпионских инструментов добавляет нотку шарма. Я остался крайне доволен. </a:t>
            </a:r>
          </a:p>
        </p:txBody>
      </p:sp>
    </p:spTree>
    <p:extLst>
      <p:ext uri="{BB962C8B-B14F-4D97-AF65-F5344CB8AC3E}">
        <p14:creationId xmlns:p14="http://schemas.microsoft.com/office/powerpoint/2010/main" val="39219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CFAD1-1AD4-B35D-66D7-7DE3DEC4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06" y="0"/>
            <a:ext cx="10058400" cy="13716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CE2322-F4F4-19CF-3A95-43965976E52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8406" y="1556544"/>
            <a:ext cx="10539667" cy="3744912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800" dirty="0">
                <a:solidFill>
                  <a:schemeClr val="tx1">
                    <a:alpha val="60000"/>
                  </a:schemeClr>
                </a:solidFill>
              </a:rPr>
              <a:t>Музей истории политической полиции и органов государственной безопасности охватывает четыре ключевых этапа истории спецслужб. Первый и третий залы оказались наиболее интересными.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18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800" dirty="0">
                <a:solidFill>
                  <a:schemeClr val="tx1">
                    <a:alpha val="60000"/>
                  </a:schemeClr>
                </a:solidFill>
              </a:rPr>
              <a:t>Положительные стороны музея включают в себя множество подлинных документов из архивов разведки, разнообразные экспонаты и интерактивные стенды.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18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800" dirty="0">
                <a:solidFill>
                  <a:schemeClr val="tx1">
                    <a:alpha val="60000"/>
                  </a:schemeClr>
                </a:solidFill>
              </a:rPr>
              <a:t>Среди недостатков можно отметить некоторую перегруженность информацией и отсутствие плавных переходов между залами. Безусловно, некоторые из них можно грамотнее структурировать и оформить, но несмотря на это каждый зал является уникальным и интересным.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800" dirty="0">
                <a:solidFill>
                  <a:schemeClr val="tx1">
                    <a:alpha val="60000"/>
                  </a:schemeClr>
                </a:solidFill>
              </a:rPr>
              <a:t>Для тех, кто увлечен темой спецслужб и их истории, музей представляет интересное место для посещения.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4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в помещении, текст, стена,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36F2AB1E-4844-75AF-4935-FDE587A01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25" b="874"/>
          <a:stretch/>
        </p:blipFill>
        <p:spPr>
          <a:xfrm>
            <a:off x="407432" y="419292"/>
            <a:ext cx="5522976" cy="60533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505749-EBEC-7AA4-E28D-6D349021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Четыре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зала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экспозиции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представляют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историю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отечественных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спецслужб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создания</a:t>
            </a:r>
            <a:r>
              <a:rPr lang="en-US" dirty="0">
                <a:ea typeface="+mn-lt"/>
                <a:cs typeface="+mn-lt"/>
              </a:rPr>
              <a:t> в 1826 </a:t>
            </a:r>
            <a:r>
              <a:rPr lang="en-US" dirty="0" err="1">
                <a:ea typeface="+mn-lt"/>
                <a:cs typeface="+mn-lt"/>
              </a:rPr>
              <a:t>году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Отделения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Собственной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Императорского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Величества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канцелярии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нашего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времени</a:t>
            </a:r>
            <a:r>
              <a:rPr lang="en-US" dirty="0">
                <a:ea typeface="+mn-lt"/>
                <a:cs typeface="+mn-lt"/>
              </a:rPr>
              <a:t>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10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одежда, в помещении, галерея, багет&#10;&#10;Автоматически созданное описание">
            <a:extLst>
              <a:ext uri="{FF2B5EF4-FFF2-40B4-BE49-F238E27FC236}">
                <a16:creationId xmlns:a16="http://schemas.microsoft.com/office/drawing/2014/main" id="{576D482D-A7A1-F4F2-2B98-43E53BA1E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5559" b="22254"/>
          <a:stretch/>
        </p:blipFill>
        <p:spPr>
          <a:xfrm>
            <a:off x="20" y="-127211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F06A2-69F4-A3AB-740C-4809E072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Зал </a:t>
            </a:r>
            <a:r>
              <a:rPr lang="en-US" dirty="0"/>
              <a:t>I</a:t>
            </a:r>
            <a:r>
              <a:rPr lang="ru-RU" dirty="0"/>
              <a:t>: Время начала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5E5E9155-0371-4DA9-5646-4D6898DB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rebuchet MS"/>
              </a:rPr>
              <a:t>Этот музей представляет историю отечественных спецслужб от их зарождения в 1826 году до современности. Экспозиция берет свое начало с организации Отделения Собственной Его Императорского Величества канцелярии в ответ на декабристское восстание.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40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99E8B-6790-AD47-8F84-888F64D5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5437185" cy="2456318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</a:pPr>
            <a:r>
              <a:rPr lang="ru-RU" sz="2400" dirty="0">
                <a:latin typeface="Trebuchet MS"/>
              </a:rPr>
              <a:t>Здесь можно найти фотографии, копии документов и разнообразные предметы, связанные с историей сыска и полиции, а также мундиры разных эпох.</a:t>
            </a:r>
            <a:endParaRPr lang="ru-RU" sz="2400" dirty="0"/>
          </a:p>
        </p:txBody>
      </p:sp>
      <p:pic>
        <p:nvPicPr>
          <p:cNvPr id="4" name="Объект 3" descr="Изображение выглядит как в помещении, стена, багет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B1B94195-88B9-7A68-852C-EB21996DC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9" b="11057"/>
          <a:stretch/>
        </p:blipFill>
        <p:spPr>
          <a:xfrm>
            <a:off x="6924675" y="696685"/>
            <a:ext cx="4713922" cy="546462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5879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42635-48F3-3F5D-82D1-0B411295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426653" cy="1997855"/>
          </a:xfrm>
        </p:spPr>
        <p:txBody>
          <a:bodyPr wrap="square" anchor="b">
            <a:normAutofit/>
          </a:bodyPr>
          <a:lstStyle/>
          <a:p>
            <a:r>
              <a:rPr lang="ru-RU" dirty="0"/>
              <a:t>Впечатления от зала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E11AF2-814E-E0C2-FD83-8C480D60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FFFFFF">
                    <a:alpha val="60000"/>
                  </a:srgbClr>
                </a:solidFill>
              </a:rPr>
              <a:t>Первый зал впечатляет своей креативностью, предлагая посетителям изучить различные виды одежды и разнообразные специальные приспособления. Все экспонаты представлены гармонично, исследовать фотографии и небольшие экспонаты, хранящиеся в комодах, действительно увлекательно. В то же время, размещение различных выездных механизмов создает атмосферу загадки и тайны, что дополняет общее впечатление от этого зала.</a:t>
            </a:r>
            <a:endParaRPr lang="en-US" sz="16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Объект 3" descr="Изображение выглядит как одежда, в помещении, стена, музей&#10;&#10;Автоматически созданное описание">
            <a:extLst>
              <a:ext uri="{FF2B5EF4-FFF2-40B4-BE49-F238E27FC236}">
                <a16:creationId xmlns:a16="http://schemas.microsoft.com/office/drawing/2014/main" id="{82A29E0C-9D24-E632-BB89-67776B9D3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0" b="13400"/>
          <a:stretch/>
        </p:blipFill>
        <p:spPr>
          <a:xfrm>
            <a:off x="5588000" y="862806"/>
            <a:ext cx="5132388" cy="5132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18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02FF3-F80B-AEF5-58DE-76575D7E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ru-RU" sz="2400" kern="1200" dirty="0">
                <a:latin typeface="+mj-lt"/>
                <a:ea typeface="+mj-ea"/>
                <a:cs typeface="+mj-cs"/>
              </a:rPr>
              <a:t>Зал 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II</a:t>
            </a:r>
            <a:r>
              <a:rPr lang="ru-RU" sz="2400" kern="1200" dirty="0">
                <a:latin typeface="+mj-lt"/>
                <a:ea typeface="+mj-ea"/>
                <a:cs typeface="+mj-cs"/>
              </a:rPr>
              <a:t> : Довоенное время</a:t>
            </a:r>
            <a:endParaRPr lang="en-US" sz="24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76E0564-14C2-484B-54E0-FE0DC53B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FFFFFF">
                    <a:alpha val="60000"/>
                  </a:srgbClr>
                </a:solidFill>
              </a:rPr>
              <a:t>Второй зал посвящен деятельности спецслужб в довоенное время. </a:t>
            </a:r>
            <a:endParaRPr lang="en-US" sz="20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Объект 3" descr="Изображение выглядит как текст, книга, в помещении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4B4F7EB4-C0F6-2BC1-235B-798AEF792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r="5088" b="-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911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4D667-A5D5-E80C-3965-F0BF4C0D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04" y="2123634"/>
            <a:ext cx="3565524" cy="1997855"/>
          </a:xfrm>
        </p:spPr>
        <p:txBody>
          <a:bodyPr wrap="square" anchor="b">
            <a:no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rgbClr val="FFFFFF">
                    <a:alpha val="60000"/>
                  </a:srgbClr>
                </a:solidFill>
              </a:rPr>
              <a:t>Главная гордость музея - восстановленный кабинет Феликса Дзержинского, создавая впечатление крупного начальника со всеми соответствующими атрибутами, включая массивную и тяжелую мебель, а также множество телефонов.</a:t>
            </a:r>
            <a:endParaRPr lang="ru-RU" sz="2000" dirty="0"/>
          </a:p>
        </p:txBody>
      </p:sp>
      <p:pic>
        <p:nvPicPr>
          <p:cNvPr id="4" name="Объект 3" descr="Изображение выглядит как в помещении, пол, стена, дизайн интерьера&#10;&#10;Автоматически созданное описание">
            <a:extLst>
              <a:ext uri="{FF2B5EF4-FFF2-40B4-BE49-F238E27FC236}">
                <a16:creationId xmlns:a16="http://schemas.microsoft.com/office/drawing/2014/main" id="{4D16E3D6-6A89-FED7-6229-E4EA28566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0" r="26755" b="2"/>
          <a:stretch/>
        </p:blipFill>
        <p:spPr>
          <a:xfrm>
            <a:off x="5719706" y="606796"/>
            <a:ext cx="4868976" cy="56444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9766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в помещении, сте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9A4D44A9-3E3C-CA9C-E87C-A4E9918025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9106" r="15894"/>
          <a:stretch/>
        </p:blipFill>
        <p:spPr>
          <a:xfrm>
            <a:off x="6587665" y="862012"/>
            <a:ext cx="5132387" cy="5133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BAB23-46E1-FDD8-EF2A-3155AFA78D1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82994" y="-631032"/>
            <a:ext cx="5437188" cy="2986087"/>
          </a:xfrm>
        </p:spPr>
        <p:txBody>
          <a:bodyPr anchor="b">
            <a:normAutofit/>
          </a:bodyPr>
          <a:lstStyle/>
          <a:p>
            <a:r>
              <a:rPr lang="ru-RU" sz="4000" dirty="0"/>
              <a:t>Впечатления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6DDFA39-7397-8F7E-330F-362C58DF471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58812" y="2606368"/>
            <a:ext cx="5437188" cy="2265363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ru-RU" sz="1900" dirty="0">
                <a:solidFill>
                  <a:schemeClr val="tx1">
                    <a:alpha val="60000"/>
                  </a:schemeClr>
                </a:solidFill>
              </a:rPr>
              <a:t>Второй зал достаточно небольшой, на стене представлены документы и различная информация о службах довоенного времени. Сама по себе тема достаточна интересна, но в зале информация представлена не очень структурировано, от чего становится тяжело изучать материал. Также есть кабинет Д</a:t>
            </a:r>
            <a:r>
              <a:rPr lang="ru-RU" sz="1900" dirty="0">
                <a:solidFill>
                  <a:schemeClr val="tx1">
                    <a:alpha val="60000"/>
                  </a:schemeClr>
                </a:solidFill>
                <a:latin typeface="Trebuchet MS"/>
              </a:rPr>
              <a:t>зержинского, который очень живо воссоздан.</a:t>
            </a:r>
          </a:p>
        </p:txBody>
      </p:sp>
    </p:spTree>
    <p:extLst>
      <p:ext uri="{BB962C8B-B14F-4D97-AF65-F5344CB8AC3E}">
        <p14:creationId xmlns:p14="http://schemas.microsoft.com/office/powerpoint/2010/main" val="26608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C29703-E88B-4977-9180-79D41260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DA064-66F2-7FD4-2FC1-6745A290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>
            <a:normAutofit/>
          </a:bodyPr>
          <a:lstStyle/>
          <a:p>
            <a:r>
              <a:rPr lang="ru-RU" dirty="0"/>
              <a:t>Зал </a:t>
            </a:r>
            <a:r>
              <a:rPr lang="en-US" dirty="0"/>
              <a:t>III</a:t>
            </a:r>
            <a:r>
              <a:rPr lang="ru-RU" dirty="0"/>
              <a:t>: Эпоха 1920-1940х годов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7592D37-E89F-CD99-488B-3670DE79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776"/>
            <a:ext cx="6603538" cy="364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Этот зал охватывает период с 1920 по 1940 годы, когда сменялись ВЧК, ОГПУ, НКВД и НКГБ. Вы увидите стенд, посвященный разведчикам Советского Союза, работавшим в Европе в 1930-х годах, а также экспозиции, посвященные разведчикам и их подвигам во время Великой Отечественной Войны.</a:t>
            </a:r>
            <a:endParaRPr lang="en-US" dirty="0">
              <a:latin typeface="Avenir Next LT Pr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7100FA-8079-C6BF-F7D1-B0DBDD52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49" b="22974"/>
          <a:stretch/>
        </p:blipFill>
        <p:spPr>
          <a:xfrm>
            <a:off x="7903028" y="3429002"/>
            <a:ext cx="3917115" cy="30540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568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Савон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48</TotalTime>
  <Words>544</Words>
  <Application>Microsoft Office PowerPoint</Application>
  <PresentationFormat>Широкоэкранный</PresentationFormat>
  <Paragraphs>28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Century Gothic</vt:lpstr>
      <vt:lpstr>Trebuchet MS</vt:lpstr>
      <vt:lpstr>Савон</vt:lpstr>
      <vt:lpstr>Музей истории политической полиции и органов государственной безопасности XIX-XX века</vt:lpstr>
      <vt:lpstr>Презентация PowerPoint</vt:lpstr>
      <vt:lpstr>Зал I: Время начала</vt:lpstr>
      <vt:lpstr>Здесь можно найти фотографии, копии документов и разнообразные предметы, связанные с историей сыска и полиции, а также мундиры разных эпох.</vt:lpstr>
      <vt:lpstr>Впечатления от зала</vt:lpstr>
      <vt:lpstr>Зал II : Довоенное время</vt:lpstr>
      <vt:lpstr>Главная гордость музея - восстановленный кабинет Феликса Дзержинского, создавая впечатление крупного начальника со всеми соответствующими атрибутами, включая массивную и тяжелую мебель, а также множество телефонов.</vt:lpstr>
      <vt:lpstr>Впечатления</vt:lpstr>
      <vt:lpstr>Зал III: Эпоха 1920-1940х годов</vt:lpstr>
      <vt:lpstr>Впечатления от зала</vt:lpstr>
      <vt:lpstr>Зал 4: Послевоенное и современное время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Елисеев</dc:creator>
  <cp:lastModifiedBy>Елисеев Константин Иванович</cp:lastModifiedBy>
  <cp:revision>526</cp:revision>
  <dcterms:created xsi:type="dcterms:W3CDTF">2023-10-30T09:44:43Z</dcterms:created>
  <dcterms:modified xsi:type="dcterms:W3CDTF">2023-10-30T16:10:00Z</dcterms:modified>
</cp:coreProperties>
</file>